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59" r:id="rId4"/>
    <p:sldId id="260" r:id="rId5"/>
    <p:sldId id="261" r:id="rId6"/>
    <p:sldId id="265" r:id="rId7"/>
    <p:sldId id="266" r:id="rId8"/>
    <p:sldId id="267"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C3D3"/>
    <a:srgbClr val="00C8C8"/>
    <a:srgbClr val="00325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9" autoAdjust="0"/>
    <p:restoredTop sz="94660"/>
  </p:normalViewPr>
  <p:slideViewPr>
    <p:cSldViewPr snapToGrid="0">
      <p:cViewPr varScale="1">
        <p:scale>
          <a:sx n="136" d="100"/>
          <a:sy n="136" d="100"/>
        </p:scale>
        <p:origin x="192" y="79"/>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95207" y="4789900"/>
            <a:ext cx="9144000" cy="1167542"/>
          </a:xfrm>
        </p:spPr>
        <p:txBody>
          <a:bodyPr anchor="b">
            <a:normAutofit/>
          </a:bodyPr>
          <a:lstStyle>
            <a:lvl1pPr algn="l">
              <a:defRPr sz="5400">
                <a:solidFill>
                  <a:srgbClr val="003255"/>
                </a:solidFill>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695207" y="5957442"/>
            <a:ext cx="9144000" cy="809672"/>
          </a:xfrm>
        </p:spPr>
        <p:txBody>
          <a:bodyPr/>
          <a:lstStyle>
            <a:lvl1pPr marL="0" indent="0" algn="l">
              <a:buNone/>
              <a:defRPr sz="2400">
                <a:solidFill>
                  <a:srgbClr val="47C3D3"/>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700C2BD1-A101-436C-8082-AEE2AC255A32}" type="datetimeFigureOut">
              <a:rPr lang="en-US" smtClean="0"/>
              <a:t>12/15/2017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0AFC41-4849-4E30-B57E-5BA0202F0BC1}" type="slidenum">
              <a:rPr lang="en-US" smtClean="0"/>
              <a:t>‹#›</a:t>
            </a:fld>
            <a:endParaRPr lang="en-US"/>
          </a:p>
        </p:txBody>
      </p:sp>
    </p:spTree>
    <p:extLst>
      <p:ext uri="{BB962C8B-B14F-4D97-AF65-F5344CB8AC3E}">
        <p14:creationId xmlns:p14="http://schemas.microsoft.com/office/powerpoint/2010/main" val="2558223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005B0C-4849-4999-991A-84B15EFA3F17}" type="datetimeFigureOut">
              <a:rPr lang="en-US" smtClean="0"/>
              <a:t>12/15/2017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27EE1FD-8770-47E6-B54E-B98929320BA0}" type="slidenum">
              <a:rPr lang="en-US" smtClean="0"/>
              <a:t>‹#›</a:t>
            </a:fld>
            <a:endParaRPr lang="en-US"/>
          </a:p>
        </p:txBody>
      </p:sp>
    </p:spTree>
    <p:extLst>
      <p:ext uri="{BB962C8B-B14F-4D97-AF65-F5344CB8AC3E}">
        <p14:creationId xmlns:p14="http://schemas.microsoft.com/office/powerpoint/2010/main" val="39548421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solidFill>
                  <a:srgbClr val="47C3D3"/>
                </a:solidFill>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solidFill>
                  <a:schemeClr val="accent3">
                    <a:lumMod val="75000"/>
                  </a:schemeClr>
                </a:solidFill>
                <a:latin typeface="Arial" panose="020B0604020202020204" pitchFamily="34" charset="0"/>
                <a:cs typeface="Arial" panose="020B0604020202020204" pitchFamily="34" charset="0"/>
              </a:defRPr>
            </a:lvl1pPr>
            <a:lvl2pPr>
              <a:defRPr sz="2800">
                <a:solidFill>
                  <a:schemeClr val="accent3">
                    <a:lumMod val="75000"/>
                  </a:schemeClr>
                </a:solidFill>
                <a:latin typeface="Arial" panose="020B0604020202020204" pitchFamily="34" charset="0"/>
                <a:cs typeface="Arial" panose="020B0604020202020204" pitchFamily="34" charset="0"/>
              </a:defRPr>
            </a:lvl2pPr>
            <a:lvl3pPr>
              <a:defRPr sz="2400">
                <a:solidFill>
                  <a:schemeClr val="accent3">
                    <a:lumMod val="75000"/>
                  </a:schemeClr>
                </a:solidFill>
                <a:latin typeface="Arial" panose="020B0604020202020204" pitchFamily="34" charset="0"/>
                <a:cs typeface="Arial" panose="020B0604020202020204" pitchFamily="34" charset="0"/>
              </a:defRPr>
            </a:lvl3pPr>
            <a:lvl4pPr>
              <a:defRPr sz="2000">
                <a:solidFill>
                  <a:schemeClr val="accent3">
                    <a:lumMod val="75000"/>
                  </a:schemeClr>
                </a:solidFill>
                <a:latin typeface="Arial" panose="020B0604020202020204" pitchFamily="34" charset="0"/>
                <a:cs typeface="Arial" panose="020B0604020202020204" pitchFamily="34" charset="0"/>
              </a:defRPr>
            </a:lvl4pPr>
            <a:lvl5pPr>
              <a:defRPr sz="2000">
                <a:solidFill>
                  <a:schemeClr val="accent3">
                    <a:lumMod val="75000"/>
                  </a:schemeClr>
                </a:solidFill>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solidFill>
                  <a:schemeClr val="accent3">
                    <a:lumMod val="75000"/>
                  </a:schemeClr>
                </a:solidFill>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smtClean="0"/>
              <a:t>Edit Master text styles</a:t>
            </a:r>
          </a:p>
        </p:txBody>
      </p:sp>
      <p:sp>
        <p:nvSpPr>
          <p:cNvPr id="5" name="Date Placeholder 4"/>
          <p:cNvSpPr>
            <a:spLocks noGrp="1"/>
          </p:cNvSpPr>
          <p:nvPr>
            <p:ph type="dt" sz="half" idx="10"/>
          </p:nvPr>
        </p:nvSpPr>
        <p:spPr/>
        <p:txBody>
          <a:bodyPr/>
          <a:lstStyle/>
          <a:p>
            <a:fld id="{D4005B0C-4849-4999-991A-84B15EFA3F17}" type="datetimeFigureOut">
              <a:rPr lang="en-US" smtClean="0"/>
              <a:t>12/15/2017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7EE1FD-8770-47E6-B54E-B98929320BA0}" type="slidenum">
              <a:rPr lang="en-US" smtClean="0"/>
              <a:t>‹#›</a:t>
            </a:fld>
            <a:endParaRPr lang="en-US"/>
          </a:p>
        </p:txBody>
      </p:sp>
    </p:spTree>
    <p:extLst>
      <p:ext uri="{BB962C8B-B14F-4D97-AF65-F5344CB8AC3E}">
        <p14:creationId xmlns:p14="http://schemas.microsoft.com/office/powerpoint/2010/main" val="10463132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solidFill>
                  <a:srgbClr val="47C3D3"/>
                </a:solidFill>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solidFill>
                  <a:schemeClr val="accent3">
                    <a:lumMod val="75000"/>
                  </a:schemeClr>
                </a:solidFill>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solidFill>
                  <a:schemeClr val="accent3">
                    <a:lumMod val="75000"/>
                  </a:schemeClr>
                </a:solidFill>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smtClean="0"/>
              <a:t>Edit Master text styles</a:t>
            </a:r>
          </a:p>
        </p:txBody>
      </p:sp>
      <p:sp>
        <p:nvSpPr>
          <p:cNvPr id="5" name="Date Placeholder 4"/>
          <p:cNvSpPr>
            <a:spLocks noGrp="1"/>
          </p:cNvSpPr>
          <p:nvPr>
            <p:ph type="dt" sz="half" idx="10"/>
          </p:nvPr>
        </p:nvSpPr>
        <p:spPr/>
        <p:txBody>
          <a:bodyPr/>
          <a:lstStyle/>
          <a:p>
            <a:fld id="{D4005B0C-4849-4999-991A-84B15EFA3F17}" type="datetimeFigureOut">
              <a:rPr lang="en-US" smtClean="0"/>
              <a:t>12/15/2017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7EE1FD-8770-47E6-B54E-B98929320BA0}" type="slidenum">
              <a:rPr lang="en-US" smtClean="0"/>
              <a:t>‹#›</a:t>
            </a:fld>
            <a:endParaRPr lang="en-US"/>
          </a:p>
        </p:txBody>
      </p:sp>
    </p:spTree>
    <p:extLst>
      <p:ext uri="{BB962C8B-B14F-4D97-AF65-F5344CB8AC3E}">
        <p14:creationId xmlns:p14="http://schemas.microsoft.com/office/powerpoint/2010/main" val="7568682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3255"/>
                </a:solidFill>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p:txBody>
          <a:bodyPr vert="eaVert"/>
          <a:lstStyle>
            <a:lvl1pPr>
              <a:defRPr>
                <a:solidFill>
                  <a:schemeClr val="accent3">
                    <a:lumMod val="75000"/>
                  </a:schemeClr>
                </a:solidFill>
                <a:latin typeface="Arial" panose="020B0604020202020204" pitchFamily="34" charset="0"/>
                <a:cs typeface="Arial" panose="020B0604020202020204" pitchFamily="34" charset="0"/>
              </a:defRPr>
            </a:lvl1pPr>
            <a:lvl2pPr>
              <a:defRPr>
                <a:solidFill>
                  <a:schemeClr val="accent3">
                    <a:lumMod val="75000"/>
                  </a:schemeClr>
                </a:solidFill>
                <a:latin typeface="Arial" panose="020B0604020202020204" pitchFamily="34" charset="0"/>
                <a:cs typeface="Arial" panose="020B0604020202020204" pitchFamily="34" charset="0"/>
              </a:defRPr>
            </a:lvl2pPr>
            <a:lvl3pPr>
              <a:defRPr>
                <a:solidFill>
                  <a:schemeClr val="accent3">
                    <a:lumMod val="75000"/>
                  </a:schemeClr>
                </a:solidFill>
                <a:latin typeface="Arial" panose="020B0604020202020204" pitchFamily="34" charset="0"/>
                <a:cs typeface="Arial" panose="020B0604020202020204" pitchFamily="34" charset="0"/>
              </a:defRPr>
            </a:lvl3pPr>
            <a:lvl4pPr>
              <a:defRPr>
                <a:solidFill>
                  <a:schemeClr val="accent3">
                    <a:lumMod val="75000"/>
                  </a:schemeClr>
                </a:solidFill>
                <a:latin typeface="Arial" panose="020B0604020202020204" pitchFamily="34" charset="0"/>
                <a:cs typeface="Arial" panose="020B0604020202020204" pitchFamily="34" charset="0"/>
              </a:defRPr>
            </a:lvl4pPr>
            <a:lvl5pPr>
              <a:defRPr>
                <a:solidFill>
                  <a:schemeClr val="accent3">
                    <a:lumMod val="75000"/>
                  </a:schemeClr>
                </a:solidFill>
                <a:latin typeface="Arial" panose="020B0604020202020204" pitchFamily="34" charset="0"/>
                <a:cs typeface="Arial" panose="020B0604020202020204" pitchFamily="34" charset="0"/>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D4005B0C-4849-4999-991A-84B15EFA3F17}" type="datetimeFigureOut">
              <a:rPr lang="en-US" smtClean="0"/>
              <a:t>12/15/2017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7EE1FD-8770-47E6-B54E-B98929320BA0}" type="slidenum">
              <a:rPr lang="en-US" smtClean="0"/>
              <a:t>‹#›</a:t>
            </a:fld>
            <a:endParaRPr lang="en-US"/>
          </a:p>
        </p:txBody>
      </p:sp>
    </p:spTree>
    <p:extLst>
      <p:ext uri="{BB962C8B-B14F-4D97-AF65-F5344CB8AC3E}">
        <p14:creationId xmlns:p14="http://schemas.microsoft.com/office/powerpoint/2010/main" val="6806562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lvl1pPr>
              <a:defRPr>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lvl1pPr>
              <a:defRPr>
                <a:solidFill>
                  <a:schemeClr val="accent3">
                    <a:lumMod val="75000"/>
                  </a:schemeClr>
                </a:solidFill>
                <a:latin typeface="Arial" panose="020B0604020202020204" pitchFamily="34" charset="0"/>
                <a:cs typeface="Arial" panose="020B0604020202020204" pitchFamily="34" charset="0"/>
              </a:defRPr>
            </a:lvl1pPr>
            <a:lvl2pPr>
              <a:defRPr>
                <a:solidFill>
                  <a:schemeClr val="accent3">
                    <a:lumMod val="75000"/>
                  </a:schemeClr>
                </a:solidFill>
                <a:latin typeface="Arial" panose="020B0604020202020204" pitchFamily="34" charset="0"/>
                <a:cs typeface="Arial" panose="020B0604020202020204" pitchFamily="34" charset="0"/>
              </a:defRPr>
            </a:lvl2pPr>
            <a:lvl3pPr>
              <a:defRPr>
                <a:solidFill>
                  <a:schemeClr val="accent3">
                    <a:lumMod val="75000"/>
                  </a:schemeClr>
                </a:solidFill>
                <a:latin typeface="Arial" panose="020B0604020202020204" pitchFamily="34" charset="0"/>
                <a:cs typeface="Arial" panose="020B0604020202020204" pitchFamily="34" charset="0"/>
              </a:defRPr>
            </a:lvl3pPr>
            <a:lvl4pPr>
              <a:defRPr>
                <a:solidFill>
                  <a:schemeClr val="accent3">
                    <a:lumMod val="75000"/>
                  </a:schemeClr>
                </a:solidFill>
                <a:latin typeface="Arial" panose="020B0604020202020204" pitchFamily="34" charset="0"/>
                <a:cs typeface="Arial" panose="020B0604020202020204" pitchFamily="34" charset="0"/>
              </a:defRPr>
            </a:lvl4pPr>
            <a:lvl5pPr>
              <a:defRPr>
                <a:solidFill>
                  <a:schemeClr val="accent3">
                    <a:lumMod val="75000"/>
                  </a:schemeClr>
                </a:solidFill>
                <a:latin typeface="Arial" panose="020B0604020202020204" pitchFamily="34" charset="0"/>
                <a:cs typeface="Arial" panose="020B0604020202020204" pitchFamily="34" charset="0"/>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D4005B0C-4849-4999-991A-84B15EFA3F17}" type="datetimeFigureOut">
              <a:rPr lang="en-US" smtClean="0"/>
              <a:t>12/15/2017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7EE1FD-8770-47E6-B54E-B98929320BA0}" type="slidenum">
              <a:rPr lang="en-US" smtClean="0"/>
              <a:t>‹#›</a:t>
            </a:fld>
            <a:endParaRPr lang="en-US"/>
          </a:p>
        </p:txBody>
      </p:sp>
    </p:spTree>
    <p:extLst>
      <p:ext uri="{BB962C8B-B14F-4D97-AF65-F5344CB8AC3E}">
        <p14:creationId xmlns:p14="http://schemas.microsoft.com/office/powerpoint/2010/main" val="42234445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38200" y="4964363"/>
            <a:ext cx="10515600" cy="1325563"/>
          </a:xfrm>
        </p:spPr>
        <p:txBody>
          <a:bodyPr/>
          <a:lstStyle>
            <a:lvl1pPr>
              <a:defRPr b="0">
                <a:solidFill>
                  <a:srgbClr val="47C3D3"/>
                </a:solidFill>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3" name="Date Placeholder 2"/>
          <p:cNvSpPr>
            <a:spLocks noGrp="1"/>
          </p:cNvSpPr>
          <p:nvPr>
            <p:ph type="dt" sz="half" idx="10"/>
          </p:nvPr>
        </p:nvSpPr>
        <p:spPr/>
        <p:txBody>
          <a:bodyPr/>
          <a:lstStyle/>
          <a:p>
            <a:fld id="{700C2BD1-A101-436C-8082-AEE2AC255A32}" type="datetimeFigureOut">
              <a:rPr lang="en-US" smtClean="0"/>
              <a:t>12/15/2017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A0AFC41-4849-4E30-B57E-5BA0202F0BC1}" type="slidenum">
              <a:rPr lang="en-US" smtClean="0"/>
              <a:t>‹#›</a:t>
            </a:fld>
            <a:endParaRPr lang="en-US"/>
          </a:p>
        </p:txBody>
      </p:sp>
    </p:spTree>
    <p:extLst>
      <p:ext uri="{BB962C8B-B14F-4D97-AF65-F5344CB8AC3E}">
        <p14:creationId xmlns:p14="http://schemas.microsoft.com/office/powerpoint/2010/main" val="36275840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0C2BD1-A101-436C-8082-AEE2AC255A32}" type="datetimeFigureOut">
              <a:rPr lang="en-US" smtClean="0"/>
              <a:t>12/15/2017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A0AFC41-4849-4E30-B57E-5BA0202F0BC1}" type="slidenum">
              <a:rPr lang="en-US" smtClean="0"/>
              <a:t>‹#›</a:t>
            </a:fld>
            <a:endParaRPr lang="en-US"/>
          </a:p>
        </p:txBody>
      </p:sp>
    </p:spTree>
    <p:extLst>
      <p:ext uri="{BB962C8B-B14F-4D97-AF65-F5344CB8AC3E}">
        <p14:creationId xmlns:p14="http://schemas.microsoft.com/office/powerpoint/2010/main" val="13844016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4005B0C-4849-4999-991A-84B15EFA3F17}" type="datetimeFigureOut">
              <a:rPr lang="en-US" smtClean="0"/>
              <a:t>12/15/2017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7EE1FD-8770-47E6-B54E-B98929320BA0}" type="slidenum">
              <a:rPr lang="en-US" smtClean="0"/>
              <a:t>‹#›</a:t>
            </a:fld>
            <a:endParaRPr lang="en-US"/>
          </a:p>
        </p:txBody>
      </p:sp>
    </p:spTree>
    <p:extLst>
      <p:ext uri="{BB962C8B-B14F-4D97-AF65-F5344CB8AC3E}">
        <p14:creationId xmlns:p14="http://schemas.microsoft.com/office/powerpoint/2010/main" val="24216251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3255"/>
                </a:solidFill>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solidFill>
                  <a:schemeClr val="accent3">
                    <a:lumMod val="75000"/>
                  </a:schemeClr>
                </a:solidFill>
                <a:latin typeface="Arial" panose="020B0604020202020204" pitchFamily="34" charset="0"/>
                <a:cs typeface="Arial" panose="020B0604020202020204" pitchFamily="34" charset="0"/>
              </a:defRPr>
            </a:lvl1pPr>
            <a:lvl2pPr>
              <a:defRPr>
                <a:solidFill>
                  <a:schemeClr val="accent3">
                    <a:lumMod val="75000"/>
                  </a:schemeClr>
                </a:solidFill>
                <a:latin typeface="Arial" panose="020B0604020202020204" pitchFamily="34" charset="0"/>
                <a:cs typeface="Arial" panose="020B0604020202020204" pitchFamily="34" charset="0"/>
              </a:defRPr>
            </a:lvl2pPr>
            <a:lvl3pPr>
              <a:defRPr>
                <a:solidFill>
                  <a:schemeClr val="accent3">
                    <a:lumMod val="75000"/>
                  </a:schemeClr>
                </a:solidFill>
                <a:latin typeface="Arial" panose="020B0604020202020204" pitchFamily="34" charset="0"/>
                <a:cs typeface="Arial" panose="020B0604020202020204" pitchFamily="34" charset="0"/>
              </a:defRPr>
            </a:lvl3pPr>
            <a:lvl4pPr>
              <a:defRPr>
                <a:solidFill>
                  <a:schemeClr val="accent3">
                    <a:lumMod val="75000"/>
                  </a:schemeClr>
                </a:solidFill>
                <a:latin typeface="Arial" panose="020B0604020202020204" pitchFamily="34" charset="0"/>
                <a:cs typeface="Arial" panose="020B0604020202020204" pitchFamily="34" charset="0"/>
              </a:defRPr>
            </a:lvl4pPr>
            <a:lvl5pPr>
              <a:defRPr>
                <a:solidFill>
                  <a:schemeClr val="accent3">
                    <a:lumMod val="75000"/>
                  </a:schemeClr>
                </a:solidFill>
                <a:latin typeface="Arial" panose="020B0604020202020204" pitchFamily="34" charset="0"/>
                <a:cs typeface="Arial" panose="020B0604020202020204" pitchFamily="34" charset="0"/>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D4005B0C-4849-4999-991A-84B15EFA3F17}" type="datetimeFigureOut">
              <a:rPr lang="en-US" smtClean="0"/>
              <a:t>12/15/2017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7EE1FD-8770-47E6-B54E-B98929320BA0}" type="slidenum">
              <a:rPr lang="en-US" smtClean="0"/>
              <a:t>‹#›</a:t>
            </a:fld>
            <a:endParaRPr lang="en-US"/>
          </a:p>
        </p:txBody>
      </p:sp>
    </p:spTree>
    <p:extLst>
      <p:ext uri="{BB962C8B-B14F-4D97-AF65-F5344CB8AC3E}">
        <p14:creationId xmlns:p14="http://schemas.microsoft.com/office/powerpoint/2010/main" val="11997793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solidFill>
                  <a:srgbClr val="003255"/>
                </a:solidFill>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Edit Master text styles</a:t>
            </a:r>
          </a:p>
        </p:txBody>
      </p:sp>
      <p:sp>
        <p:nvSpPr>
          <p:cNvPr id="4" name="Date Placeholder 3"/>
          <p:cNvSpPr>
            <a:spLocks noGrp="1"/>
          </p:cNvSpPr>
          <p:nvPr>
            <p:ph type="dt" sz="half" idx="10"/>
          </p:nvPr>
        </p:nvSpPr>
        <p:spPr/>
        <p:txBody>
          <a:bodyPr/>
          <a:lstStyle/>
          <a:p>
            <a:fld id="{D4005B0C-4849-4999-991A-84B15EFA3F17}" type="datetimeFigureOut">
              <a:rPr lang="en-US" smtClean="0"/>
              <a:t>12/15/2017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7EE1FD-8770-47E6-B54E-B98929320BA0}" type="slidenum">
              <a:rPr lang="en-US" smtClean="0"/>
              <a:t>‹#›</a:t>
            </a:fld>
            <a:endParaRPr lang="en-US"/>
          </a:p>
        </p:txBody>
      </p:sp>
    </p:spTree>
    <p:extLst>
      <p:ext uri="{BB962C8B-B14F-4D97-AF65-F5344CB8AC3E}">
        <p14:creationId xmlns:p14="http://schemas.microsoft.com/office/powerpoint/2010/main" val="39294865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3255"/>
                </a:solidFill>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lvl1pPr>
              <a:defRPr>
                <a:solidFill>
                  <a:schemeClr val="accent3">
                    <a:lumMod val="75000"/>
                  </a:schemeClr>
                </a:solidFill>
                <a:latin typeface="Arial" panose="020B0604020202020204" pitchFamily="34" charset="0"/>
                <a:cs typeface="Arial" panose="020B0604020202020204" pitchFamily="34" charset="0"/>
              </a:defRPr>
            </a:lvl1pPr>
            <a:lvl2pPr>
              <a:defRPr>
                <a:solidFill>
                  <a:schemeClr val="accent3">
                    <a:lumMod val="75000"/>
                  </a:schemeClr>
                </a:solidFill>
                <a:latin typeface="Arial" panose="020B0604020202020204" pitchFamily="34" charset="0"/>
                <a:cs typeface="Arial" panose="020B0604020202020204" pitchFamily="34" charset="0"/>
              </a:defRPr>
            </a:lvl2pPr>
            <a:lvl3pPr>
              <a:defRPr>
                <a:solidFill>
                  <a:schemeClr val="accent3">
                    <a:lumMod val="75000"/>
                  </a:schemeClr>
                </a:solidFill>
                <a:latin typeface="Arial" panose="020B0604020202020204" pitchFamily="34" charset="0"/>
                <a:cs typeface="Arial" panose="020B0604020202020204" pitchFamily="34" charset="0"/>
              </a:defRPr>
            </a:lvl3pPr>
            <a:lvl4pPr>
              <a:defRPr>
                <a:solidFill>
                  <a:schemeClr val="accent3">
                    <a:lumMod val="75000"/>
                  </a:schemeClr>
                </a:solidFill>
                <a:latin typeface="Arial" panose="020B0604020202020204" pitchFamily="34" charset="0"/>
                <a:cs typeface="Arial" panose="020B0604020202020204" pitchFamily="34" charset="0"/>
              </a:defRPr>
            </a:lvl4pPr>
            <a:lvl5pPr>
              <a:defRPr>
                <a:solidFill>
                  <a:schemeClr val="accent3">
                    <a:lumMod val="75000"/>
                  </a:schemeClr>
                </a:solidFill>
                <a:latin typeface="Arial" panose="020B0604020202020204" pitchFamily="34" charset="0"/>
                <a:cs typeface="Arial" panose="020B0604020202020204" pitchFamily="34" charset="0"/>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lvl1pPr>
              <a:defRPr>
                <a:solidFill>
                  <a:schemeClr val="accent3">
                    <a:lumMod val="75000"/>
                  </a:schemeClr>
                </a:solidFill>
                <a:latin typeface="Arial" panose="020B0604020202020204" pitchFamily="34" charset="0"/>
                <a:cs typeface="Arial" panose="020B0604020202020204" pitchFamily="34" charset="0"/>
              </a:defRPr>
            </a:lvl1pPr>
            <a:lvl2pPr>
              <a:defRPr>
                <a:solidFill>
                  <a:schemeClr val="accent3">
                    <a:lumMod val="75000"/>
                  </a:schemeClr>
                </a:solidFill>
                <a:latin typeface="Arial" panose="020B0604020202020204" pitchFamily="34" charset="0"/>
                <a:cs typeface="Arial" panose="020B0604020202020204" pitchFamily="34" charset="0"/>
              </a:defRPr>
            </a:lvl2pPr>
            <a:lvl3pPr>
              <a:defRPr>
                <a:solidFill>
                  <a:schemeClr val="accent3">
                    <a:lumMod val="75000"/>
                  </a:schemeClr>
                </a:solidFill>
                <a:latin typeface="Arial" panose="020B0604020202020204" pitchFamily="34" charset="0"/>
                <a:cs typeface="Arial" panose="020B0604020202020204" pitchFamily="34" charset="0"/>
              </a:defRPr>
            </a:lvl3pPr>
            <a:lvl4pPr>
              <a:defRPr>
                <a:solidFill>
                  <a:schemeClr val="accent3">
                    <a:lumMod val="75000"/>
                  </a:schemeClr>
                </a:solidFill>
                <a:latin typeface="Arial" panose="020B0604020202020204" pitchFamily="34" charset="0"/>
                <a:cs typeface="Arial" panose="020B0604020202020204" pitchFamily="34" charset="0"/>
              </a:defRPr>
            </a:lvl4pPr>
            <a:lvl5pPr>
              <a:defRPr>
                <a:solidFill>
                  <a:schemeClr val="accent3">
                    <a:lumMod val="75000"/>
                  </a:schemeClr>
                </a:solidFill>
                <a:latin typeface="Arial" panose="020B0604020202020204" pitchFamily="34" charset="0"/>
                <a:cs typeface="Arial" panose="020B0604020202020204" pitchFamily="34" charset="0"/>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p>
            <a:fld id="{D4005B0C-4849-4999-991A-84B15EFA3F17}" type="datetimeFigureOut">
              <a:rPr lang="en-US" smtClean="0"/>
              <a:t>12/15/2017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7EE1FD-8770-47E6-B54E-B98929320BA0}" type="slidenum">
              <a:rPr lang="en-US" smtClean="0"/>
              <a:t>‹#›</a:t>
            </a:fld>
            <a:endParaRPr lang="en-US"/>
          </a:p>
        </p:txBody>
      </p:sp>
    </p:spTree>
    <p:extLst>
      <p:ext uri="{BB962C8B-B14F-4D97-AF65-F5344CB8AC3E}">
        <p14:creationId xmlns:p14="http://schemas.microsoft.com/office/powerpoint/2010/main" val="20590814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lvl1pPr>
              <a:defRPr>
                <a:solidFill>
                  <a:srgbClr val="003255"/>
                </a:solidFill>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solidFill>
                  <a:srgbClr val="47C3D3"/>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Edit Master text styles</a:t>
            </a:r>
          </a:p>
        </p:txBody>
      </p:sp>
      <p:sp>
        <p:nvSpPr>
          <p:cNvPr id="4" name="Content Placeholder 3"/>
          <p:cNvSpPr>
            <a:spLocks noGrp="1"/>
          </p:cNvSpPr>
          <p:nvPr>
            <p:ph sz="half" idx="2"/>
          </p:nvPr>
        </p:nvSpPr>
        <p:spPr>
          <a:xfrm>
            <a:off x="839788" y="2505075"/>
            <a:ext cx="5157787" cy="3684588"/>
          </a:xfrm>
        </p:spPr>
        <p:txBody>
          <a:bodyPr/>
          <a:lstStyle>
            <a:lvl1pPr>
              <a:defRPr>
                <a:solidFill>
                  <a:schemeClr val="accent3">
                    <a:lumMod val="75000"/>
                  </a:schemeClr>
                </a:solidFill>
                <a:latin typeface="Arial" panose="020B0604020202020204" pitchFamily="34" charset="0"/>
                <a:cs typeface="Arial" panose="020B0604020202020204" pitchFamily="34" charset="0"/>
              </a:defRPr>
            </a:lvl1pPr>
            <a:lvl2pPr>
              <a:defRPr>
                <a:solidFill>
                  <a:schemeClr val="accent3">
                    <a:lumMod val="75000"/>
                  </a:schemeClr>
                </a:solidFill>
                <a:latin typeface="Arial" panose="020B0604020202020204" pitchFamily="34" charset="0"/>
                <a:cs typeface="Arial" panose="020B0604020202020204" pitchFamily="34" charset="0"/>
              </a:defRPr>
            </a:lvl2pPr>
            <a:lvl3pPr>
              <a:defRPr>
                <a:solidFill>
                  <a:schemeClr val="accent3">
                    <a:lumMod val="75000"/>
                  </a:schemeClr>
                </a:solidFill>
                <a:latin typeface="Arial" panose="020B0604020202020204" pitchFamily="34" charset="0"/>
                <a:cs typeface="Arial" panose="020B0604020202020204" pitchFamily="34" charset="0"/>
              </a:defRPr>
            </a:lvl3pPr>
            <a:lvl4pPr>
              <a:defRPr>
                <a:solidFill>
                  <a:schemeClr val="accent3">
                    <a:lumMod val="75000"/>
                  </a:schemeClr>
                </a:solidFill>
                <a:latin typeface="Arial" panose="020B0604020202020204" pitchFamily="34" charset="0"/>
                <a:cs typeface="Arial" panose="020B0604020202020204" pitchFamily="34" charset="0"/>
              </a:defRPr>
            </a:lvl4pPr>
            <a:lvl5pPr>
              <a:defRPr>
                <a:solidFill>
                  <a:schemeClr val="accent3">
                    <a:lumMod val="75000"/>
                  </a:schemeClr>
                </a:solidFill>
                <a:latin typeface="Arial" panose="020B0604020202020204" pitchFamily="34" charset="0"/>
                <a:cs typeface="Arial" panose="020B0604020202020204" pitchFamily="34" charset="0"/>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solidFill>
                  <a:srgbClr val="47C3D3"/>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Edit Master text styles</a:t>
            </a:r>
          </a:p>
        </p:txBody>
      </p:sp>
      <p:sp>
        <p:nvSpPr>
          <p:cNvPr id="6" name="Content Placeholder 5"/>
          <p:cNvSpPr>
            <a:spLocks noGrp="1"/>
          </p:cNvSpPr>
          <p:nvPr>
            <p:ph sz="quarter" idx="4"/>
          </p:nvPr>
        </p:nvSpPr>
        <p:spPr>
          <a:xfrm>
            <a:off x="6172200" y="2505075"/>
            <a:ext cx="5183188" cy="3684588"/>
          </a:xfrm>
        </p:spPr>
        <p:txBody>
          <a:bodyPr/>
          <a:lstStyle>
            <a:lvl1pPr>
              <a:defRPr>
                <a:solidFill>
                  <a:schemeClr val="accent3">
                    <a:lumMod val="75000"/>
                  </a:schemeClr>
                </a:solidFill>
                <a:latin typeface="Arial" panose="020B0604020202020204" pitchFamily="34" charset="0"/>
                <a:cs typeface="Arial" panose="020B0604020202020204" pitchFamily="34" charset="0"/>
              </a:defRPr>
            </a:lvl1pPr>
            <a:lvl2pPr>
              <a:defRPr>
                <a:solidFill>
                  <a:schemeClr val="accent3">
                    <a:lumMod val="75000"/>
                  </a:schemeClr>
                </a:solidFill>
                <a:latin typeface="Arial" panose="020B0604020202020204" pitchFamily="34" charset="0"/>
                <a:cs typeface="Arial" panose="020B0604020202020204" pitchFamily="34" charset="0"/>
              </a:defRPr>
            </a:lvl2pPr>
            <a:lvl3pPr>
              <a:defRPr>
                <a:solidFill>
                  <a:schemeClr val="accent3">
                    <a:lumMod val="75000"/>
                  </a:schemeClr>
                </a:solidFill>
                <a:latin typeface="Arial" panose="020B0604020202020204" pitchFamily="34" charset="0"/>
                <a:cs typeface="Arial" panose="020B0604020202020204" pitchFamily="34" charset="0"/>
              </a:defRPr>
            </a:lvl3pPr>
            <a:lvl4pPr>
              <a:defRPr>
                <a:solidFill>
                  <a:schemeClr val="accent3">
                    <a:lumMod val="75000"/>
                  </a:schemeClr>
                </a:solidFill>
                <a:latin typeface="Arial" panose="020B0604020202020204" pitchFamily="34" charset="0"/>
                <a:cs typeface="Arial" panose="020B0604020202020204" pitchFamily="34" charset="0"/>
              </a:defRPr>
            </a:lvl4pPr>
            <a:lvl5pPr>
              <a:defRPr>
                <a:solidFill>
                  <a:schemeClr val="accent3">
                    <a:lumMod val="75000"/>
                  </a:schemeClr>
                </a:solidFill>
                <a:latin typeface="Arial" panose="020B0604020202020204" pitchFamily="34" charset="0"/>
                <a:cs typeface="Arial" panose="020B0604020202020204" pitchFamily="34" charset="0"/>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fld id="{D4005B0C-4849-4999-991A-84B15EFA3F17}" type="datetimeFigureOut">
              <a:rPr lang="en-US" smtClean="0"/>
              <a:t>12/15/2017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27EE1FD-8770-47E6-B54E-B98929320BA0}" type="slidenum">
              <a:rPr lang="en-US" smtClean="0"/>
              <a:t>‹#›</a:t>
            </a:fld>
            <a:endParaRPr lang="en-US"/>
          </a:p>
        </p:txBody>
      </p:sp>
    </p:spTree>
    <p:extLst>
      <p:ext uri="{BB962C8B-B14F-4D97-AF65-F5344CB8AC3E}">
        <p14:creationId xmlns:p14="http://schemas.microsoft.com/office/powerpoint/2010/main" val="36732764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3255"/>
                </a:solidFill>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3" name="Date Placeholder 2"/>
          <p:cNvSpPr>
            <a:spLocks noGrp="1"/>
          </p:cNvSpPr>
          <p:nvPr>
            <p:ph type="dt" sz="half" idx="10"/>
          </p:nvPr>
        </p:nvSpPr>
        <p:spPr/>
        <p:txBody>
          <a:bodyPr/>
          <a:lstStyle/>
          <a:p>
            <a:fld id="{D4005B0C-4849-4999-991A-84B15EFA3F17}" type="datetimeFigureOut">
              <a:rPr lang="en-US" smtClean="0"/>
              <a:t>12/15/2017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27EE1FD-8770-47E6-B54E-B98929320BA0}" type="slidenum">
              <a:rPr lang="en-US" smtClean="0"/>
              <a:t>‹#›</a:t>
            </a:fld>
            <a:endParaRPr lang="en-US"/>
          </a:p>
        </p:txBody>
      </p:sp>
    </p:spTree>
    <p:extLst>
      <p:ext uri="{BB962C8B-B14F-4D97-AF65-F5344CB8AC3E}">
        <p14:creationId xmlns:p14="http://schemas.microsoft.com/office/powerpoint/2010/main" val="116505198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jpe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13" Type="http://schemas.openxmlformats.org/officeDocument/2006/relationships/image" Target="../media/image2.jpeg"/><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theme" Target="../theme/theme2.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0C2BD1-A101-436C-8082-AEE2AC255A32}" type="datetimeFigureOut">
              <a:rPr lang="en-US" smtClean="0"/>
              <a:t>12/15/2017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0AFC41-4849-4E30-B57E-5BA0202F0BC1}" type="slidenum">
              <a:rPr lang="en-US" smtClean="0"/>
              <a:t>‹#›</a:t>
            </a:fld>
            <a:endParaRPr lang="en-US"/>
          </a:p>
        </p:txBody>
      </p:sp>
      <p:pic>
        <p:nvPicPr>
          <p:cNvPr id="7" name="Picture 6"/>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0" y="0"/>
            <a:ext cx="12192382" cy="6858000"/>
          </a:xfrm>
          <a:prstGeom prst="rect">
            <a:avLst/>
          </a:prstGeom>
        </p:spPr>
      </p:pic>
    </p:spTree>
    <p:extLst>
      <p:ext uri="{BB962C8B-B14F-4D97-AF65-F5344CB8AC3E}">
        <p14:creationId xmlns:p14="http://schemas.microsoft.com/office/powerpoint/2010/main" val="74925108"/>
      </p:ext>
    </p:extLst>
  </p:cSld>
  <p:clrMap bg1="lt1" tx1="dk1" bg2="lt2" tx2="dk2" accent1="accent1" accent2="accent2" accent3="accent3" accent4="accent4" accent5="accent5" accent6="accent6" hlink="hlink" folHlink="folHlink"/>
  <p:sldLayoutIdLst>
    <p:sldLayoutId id="2147483649" r:id="rId1"/>
    <p:sldLayoutId id="2147483654" r:id="rId2"/>
    <p:sldLayoutId id="2147483655" r:id="rId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2133600" y="1200327"/>
            <a:ext cx="10058400" cy="5657673"/>
          </a:xfrm>
          <a:prstGeom prst="rect">
            <a:avLst/>
          </a:prstGeom>
        </p:spPr>
      </p:pic>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005B0C-4849-4999-991A-84B15EFA3F17}" type="datetimeFigureOut">
              <a:rPr lang="en-US" smtClean="0"/>
              <a:t>12/15/2017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7EE1FD-8770-47E6-B54E-B98929320BA0}" type="slidenum">
              <a:rPr lang="en-US" smtClean="0"/>
              <a:t>‹#›</a:t>
            </a:fld>
            <a:endParaRPr lang="en-US"/>
          </a:p>
        </p:txBody>
      </p:sp>
    </p:spTree>
    <p:extLst>
      <p:ext uri="{BB962C8B-B14F-4D97-AF65-F5344CB8AC3E}">
        <p14:creationId xmlns:p14="http://schemas.microsoft.com/office/powerpoint/2010/main" val="124544707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hyperlink" Target="http://www.usccb.org/bible/matthew/22" TargetMode="External"/><Relationship Id="rId2" Type="http://schemas.openxmlformats.org/officeDocument/2006/relationships/hyperlink" Target="https://www.coc.org/files/principle.pdf" TargetMode="External"/><Relationship Id="rId1" Type="http://schemas.openxmlformats.org/officeDocument/2006/relationships/slideLayout" Target="../slideLayouts/slideLayout5.xml"/><Relationship Id="rId4" Type="http://schemas.openxmlformats.org/officeDocument/2006/relationships/hyperlink" Target="http://www.schoolboards.cesa.catholic.edu.au/files/14965/Board_Manual_WEB2017.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12374" y="5031154"/>
            <a:ext cx="9144000" cy="1157717"/>
          </a:xfrm>
        </p:spPr>
        <p:txBody>
          <a:bodyPr anchor="ctr" anchorCtr="0">
            <a:normAutofit/>
          </a:bodyPr>
          <a:lstStyle/>
          <a:p>
            <a:pPr algn="l"/>
            <a:r>
              <a:rPr lang="en-AU" sz="4800" dirty="0" smtClean="0">
                <a:solidFill>
                  <a:srgbClr val="003255"/>
                </a:solidFill>
                <a:latin typeface="Arial" panose="020B0604020202020204" pitchFamily="34" charset="0"/>
                <a:cs typeface="Arial" panose="020B0604020202020204" pitchFamily="34" charset="0"/>
              </a:rPr>
              <a:t>Catholic Social Teaching</a:t>
            </a:r>
            <a:endParaRPr lang="en-US" sz="4800" dirty="0">
              <a:solidFill>
                <a:srgbClr val="003255"/>
              </a:solidFill>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1747694" y="6257385"/>
            <a:ext cx="9144000" cy="512142"/>
          </a:xfrm>
        </p:spPr>
        <p:txBody>
          <a:bodyPr/>
          <a:lstStyle/>
          <a:p>
            <a:pPr algn="l"/>
            <a:r>
              <a:rPr lang="en-AU" dirty="0" smtClean="0">
                <a:solidFill>
                  <a:srgbClr val="47C3D3"/>
                </a:solidFill>
                <a:latin typeface="Arial" panose="020B0604020202020204" pitchFamily="34" charset="0"/>
                <a:cs typeface="Arial" panose="020B0604020202020204" pitchFamily="34" charset="0"/>
              </a:rPr>
              <a:t>The Common Good</a:t>
            </a:r>
            <a:endParaRPr lang="en-US" dirty="0">
              <a:solidFill>
                <a:srgbClr val="47C3D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395426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common </a:t>
            </a:r>
            <a:r>
              <a:rPr lang="en-AU" dirty="0"/>
              <a:t>g</a:t>
            </a:r>
            <a:r>
              <a:rPr lang="en-AU" dirty="0" smtClean="0"/>
              <a:t>ood</a:t>
            </a:r>
            <a:endParaRPr lang="en-US" dirty="0"/>
          </a:p>
        </p:txBody>
      </p:sp>
      <p:sp>
        <p:nvSpPr>
          <p:cNvPr id="3" name="Content Placeholder 2"/>
          <p:cNvSpPr>
            <a:spLocks noGrp="1"/>
          </p:cNvSpPr>
          <p:nvPr>
            <p:ph idx="1"/>
          </p:nvPr>
        </p:nvSpPr>
        <p:spPr>
          <a:xfrm>
            <a:off x="838200" y="1680481"/>
            <a:ext cx="8759371" cy="4869510"/>
          </a:xfrm>
        </p:spPr>
        <p:txBody>
          <a:bodyPr>
            <a:normAutofit/>
          </a:bodyPr>
          <a:lstStyle/>
          <a:p>
            <a:pPr>
              <a:lnSpc>
                <a:spcPct val="110000"/>
              </a:lnSpc>
              <a:spcBef>
                <a:spcPts val="0"/>
              </a:spcBef>
            </a:pPr>
            <a:r>
              <a:rPr lang="en-US" sz="1800" dirty="0" smtClean="0"/>
              <a:t>One foundational </a:t>
            </a:r>
            <a:r>
              <a:rPr lang="en-US" sz="1800" dirty="0"/>
              <a:t>principle of </a:t>
            </a:r>
            <a:r>
              <a:rPr lang="en-US" sz="1800" dirty="0" smtClean="0"/>
              <a:t>Catholic social </a:t>
            </a:r>
            <a:r>
              <a:rPr lang="en-US" sz="1800" dirty="0"/>
              <a:t>t</a:t>
            </a:r>
            <a:r>
              <a:rPr lang="en-US" sz="1800" dirty="0" smtClean="0"/>
              <a:t>eaching is the </a:t>
            </a:r>
            <a:r>
              <a:rPr lang="en-US" sz="1800" dirty="0"/>
              <a:t>inherent value, dignity and sacredness of the human </a:t>
            </a:r>
            <a:r>
              <a:rPr lang="en-US" sz="1800" dirty="0" smtClean="0"/>
              <a:t>person.</a:t>
            </a:r>
          </a:p>
          <a:p>
            <a:pPr>
              <a:lnSpc>
                <a:spcPct val="110000"/>
              </a:lnSpc>
              <a:spcBef>
                <a:spcPts val="0"/>
              </a:spcBef>
            </a:pPr>
            <a:endParaRPr lang="en-US" sz="1800" dirty="0">
              <a:ea typeface="Calibri" charset="0"/>
              <a:cs typeface="Times New Roman" charset="0"/>
            </a:endParaRPr>
          </a:p>
          <a:p>
            <a:pPr>
              <a:lnSpc>
                <a:spcPct val="110000"/>
              </a:lnSpc>
              <a:spcBef>
                <a:spcPts val="0"/>
              </a:spcBef>
            </a:pPr>
            <a:r>
              <a:rPr lang="en-US" sz="1800" dirty="0" smtClean="0">
                <a:ea typeface="Calibri" charset="0"/>
                <a:cs typeface="Times New Roman" charset="0"/>
              </a:rPr>
              <a:t>Starting </a:t>
            </a:r>
            <a:r>
              <a:rPr lang="en-US" sz="1800" dirty="0">
                <a:ea typeface="Calibri" charset="0"/>
                <a:cs typeface="Times New Roman" charset="0"/>
              </a:rPr>
              <a:t>with the inherent sacredness of each </a:t>
            </a:r>
            <a:r>
              <a:rPr lang="en-US" sz="1800" dirty="0" smtClean="0">
                <a:ea typeface="Calibri" charset="0"/>
                <a:cs typeface="Times New Roman" charset="0"/>
              </a:rPr>
              <a:t>person, </a:t>
            </a:r>
            <a:r>
              <a:rPr lang="en-US" sz="1800" dirty="0">
                <a:ea typeface="Calibri" charset="0"/>
                <a:cs typeface="Times New Roman" charset="0"/>
              </a:rPr>
              <a:t>the principle of the c</a:t>
            </a:r>
            <a:r>
              <a:rPr lang="en-US" sz="1800" dirty="0" smtClean="0">
                <a:ea typeface="Calibri" charset="0"/>
                <a:cs typeface="Times New Roman" charset="0"/>
              </a:rPr>
              <a:t>ommon </a:t>
            </a:r>
            <a:r>
              <a:rPr lang="en-US" sz="1800" dirty="0">
                <a:ea typeface="Calibri" charset="0"/>
                <a:cs typeface="Times New Roman" charset="0"/>
              </a:rPr>
              <a:t>g</a:t>
            </a:r>
            <a:r>
              <a:rPr lang="en-US" sz="1800" dirty="0" smtClean="0">
                <a:ea typeface="Calibri" charset="0"/>
                <a:cs typeface="Times New Roman" charset="0"/>
              </a:rPr>
              <a:t>ood </a:t>
            </a:r>
            <a:r>
              <a:rPr lang="en-US" sz="1800" dirty="0" err="1">
                <a:ea typeface="Calibri" charset="0"/>
                <a:cs typeface="Times New Roman" charset="0"/>
              </a:rPr>
              <a:t>recognises</a:t>
            </a:r>
            <a:r>
              <a:rPr lang="en-US" sz="1800" dirty="0">
                <a:ea typeface="Calibri" charset="0"/>
                <a:cs typeface="Times New Roman" charset="0"/>
              </a:rPr>
              <a:t> we are social beings </a:t>
            </a:r>
            <a:r>
              <a:rPr lang="en-US" sz="1800" dirty="0" smtClean="0">
                <a:ea typeface="Calibri" charset="0"/>
                <a:cs typeface="Times New Roman" charset="0"/>
              </a:rPr>
              <a:t>and, </a:t>
            </a:r>
            <a:r>
              <a:rPr lang="en-US" sz="1800" dirty="0">
                <a:ea typeface="Calibri" charset="0"/>
                <a:cs typeface="Times New Roman" charset="0"/>
              </a:rPr>
              <a:t>as </a:t>
            </a:r>
            <a:r>
              <a:rPr lang="en-US" sz="1800" dirty="0" smtClean="0">
                <a:ea typeface="Calibri" charset="0"/>
                <a:cs typeface="Times New Roman" charset="0"/>
              </a:rPr>
              <a:t>such, </a:t>
            </a:r>
            <a:r>
              <a:rPr lang="en-US" sz="1800" dirty="0">
                <a:ea typeface="Calibri" charset="0"/>
                <a:cs typeface="Times New Roman" charset="0"/>
              </a:rPr>
              <a:t>a part of a larger community. </a:t>
            </a:r>
            <a:endParaRPr lang="en-US" sz="1800" dirty="0" smtClean="0">
              <a:ea typeface="Calibri" charset="0"/>
              <a:cs typeface="Times New Roman" charset="0"/>
            </a:endParaRPr>
          </a:p>
          <a:p>
            <a:pPr>
              <a:lnSpc>
                <a:spcPct val="110000"/>
              </a:lnSpc>
              <a:spcBef>
                <a:spcPts val="0"/>
              </a:spcBef>
            </a:pPr>
            <a:endParaRPr lang="en-US" sz="1800" dirty="0">
              <a:ea typeface="Calibri" charset="0"/>
              <a:cs typeface="Times New Roman" charset="0"/>
            </a:endParaRPr>
          </a:p>
          <a:p>
            <a:pPr>
              <a:lnSpc>
                <a:spcPct val="110000"/>
              </a:lnSpc>
              <a:spcBef>
                <a:spcPts val="0"/>
              </a:spcBef>
            </a:pPr>
            <a:r>
              <a:rPr lang="en-US" sz="1800" dirty="0" smtClean="0"/>
              <a:t>The </a:t>
            </a:r>
            <a:r>
              <a:rPr lang="en-US" sz="1800" dirty="0"/>
              <a:t>human person is social by nature and needs others in order to thrive. Life is not lived in isolation but for the formation of social unity. The c</a:t>
            </a:r>
            <a:r>
              <a:rPr lang="en-US" sz="1800" dirty="0" smtClean="0"/>
              <a:t>ommon </a:t>
            </a:r>
            <a:r>
              <a:rPr lang="en-US" sz="1800" dirty="0"/>
              <a:t>g</a:t>
            </a:r>
            <a:r>
              <a:rPr lang="en-US" sz="1800" dirty="0" smtClean="0"/>
              <a:t>ood </a:t>
            </a:r>
            <a:r>
              <a:rPr lang="en-US" sz="1800" dirty="0" err="1" smtClean="0"/>
              <a:t>recognises</a:t>
            </a:r>
            <a:r>
              <a:rPr lang="en-US" sz="1800" dirty="0" smtClean="0"/>
              <a:t> </a:t>
            </a:r>
            <a:r>
              <a:rPr lang="en-US" sz="1800" dirty="0"/>
              <a:t>that all persons must contribute to life in society, and all persons must share in the mutual benefits of life in </a:t>
            </a:r>
            <a:r>
              <a:rPr lang="en-US" sz="1800" dirty="0" smtClean="0"/>
              <a:t>society</a:t>
            </a:r>
            <a:r>
              <a:rPr lang="en-US" sz="1800" baseline="30000" dirty="0" smtClean="0"/>
              <a:t>1</a:t>
            </a:r>
            <a:endParaRPr lang="en-US" sz="1800" baseline="30000" dirty="0"/>
          </a:p>
        </p:txBody>
      </p:sp>
    </p:spTree>
    <p:extLst>
      <p:ext uri="{BB962C8B-B14F-4D97-AF65-F5344CB8AC3E}">
        <p14:creationId xmlns:p14="http://schemas.microsoft.com/office/powerpoint/2010/main" val="17463776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a:t>
            </a:r>
            <a:r>
              <a:rPr lang="en-US" dirty="0" smtClean="0"/>
              <a:t>common </a:t>
            </a:r>
            <a:r>
              <a:rPr lang="en-US" dirty="0"/>
              <a:t>g</a:t>
            </a:r>
            <a:r>
              <a:rPr lang="en-US" dirty="0" smtClean="0"/>
              <a:t>ood </a:t>
            </a:r>
            <a:r>
              <a:rPr lang="en-US" dirty="0"/>
              <a:t>and the </a:t>
            </a:r>
            <a:r>
              <a:rPr lang="en-US" dirty="0" smtClean="0"/>
              <a:t>school</a:t>
            </a:r>
            <a:endParaRPr lang="en-US" dirty="0"/>
          </a:p>
        </p:txBody>
      </p:sp>
      <p:sp>
        <p:nvSpPr>
          <p:cNvPr id="3" name="Content Placeholder 2"/>
          <p:cNvSpPr>
            <a:spLocks noGrp="1"/>
          </p:cNvSpPr>
          <p:nvPr>
            <p:ph idx="1"/>
          </p:nvPr>
        </p:nvSpPr>
        <p:spPr>
          <a:xfrm>
            <a:off x="838200" y="1825624"/>
            <a:ext cx="8972959" cy="4842039"/>
          </a:xfrm>
        </p:spPr>
        <p:txBody>
          <a:bodyPr>
            <a:normAutofit/>
          </a:bodyPr>
          <a:lstStyle/>
          <a:p>
            <a:r>
              <a:rPr lang="en-US" sz="1800" dirty="0" smtClean="0"/>
              <a:t>For </a:t>
            </a:r>
            <a:r>
              <a:rPr lang="en-US" sz="1800" dirty="0"/>
              <a:t>schools to flourish, we need to maintain the community for the good of all, ensuring special concern for </a:t>
            </a:r>
            <a:r>
              <a:rPr lang="en-US" sz="1800" dirty="0" smtClean="0"/>
              <a:t>our most </a:t>
            </a:r>
            <a:r>
              <a:rPr lang="en-US" sz="1800" dirty="0"/>
              <a:t>vulnerable </a:t>
            </a:r>
            <a:r>
              <a:rPr lang="en-US" sz="1800" dirty="0" smtClean="0"/>
              <a:t>members.</a:t>
            </a:r>
            <a:endParaRPr lang="en-US" sz="1800" dirty="0"/>
          </a:p>
          <a:p>
            <a:r>
              <a:rPr lang="en-US" sz="1800" dirty="0" smtClean="0"/>
              <a:t>The </a:t>
            </a:r>
            <a:r>
              <a:rPr lang="en-US" sz="1800" dirty="0"/>
              <a:t>c</a:t>
            </a:r>
            <a:r>
              <a:rPr lang="en-US" sz="1800" dirty="0" smtClean="0"/>
              <a:t>ommon </a:t>
            </a:r>
            <a:r>
              <a:rPr lang="en-US" sz="1800" dirty="0"/>
              <a:t>g</a:t>
            </a:r>
            <a:r>
              <a:rPr lang="en-US" sz="1800" dirty="0" smtClean="0"/>
              <a:t>ood </a:t>
            </a:r>
            <a:r>
              <a:rPr lang="en-US" sz="1800" dirty="0"/>
              <a:t>does not just happen. Establishing and maintaining the </a:t>
            </a:r>
            <a:r>
              <a:rPr lang="en-US" sz="1800" dirty="0" smtClean="0"/>
              <a:t>common </a:t>
            </a:r>
            <a:r>
              <a:rPr lang="en-US" sz="1800" dirty="0"/>
              <a:t>g</a:t>
            </a:r>
            <a:r>
              <a:rPr lang="en-US" sz="1800" dirty="0" smtClean="0"/>
              <a:t>ood </a:t>
            </a:r>
            <a:r>
              <a:rPr lang="en-US" sz="1800" dirty="0"/>
              <a:t>requires the </a:t>
            </a:r>
            <a:r>
              <a:rPr lang="en-US" sz="1800" dirty="0" smtClean="0"/>
              <a:t>co-operative </a:t>
            </a:r>
            <a:r>
              <a:rPr lang="en-US" sz="1800" dirty="0"/>
              <a:t>efforts of many people and must be enshrined in school policies and procedures. The c</a:t>
            </a:r>
            <a:r>
              <a:rPr lang="en-US" sz="1800" dirty="0" smtClean="0"/>
              <a:t>ommon </a:t>
            </a:r>
            <a:r>
              <a:rPr lang="en-US" sz="1800" dirty="0"/>
              <a:t>g</a:t>
            </a:r>
            <a:r>
              <a:rPr lang="en-US" sz="1800" dirty="0" smtClean="0"/>
              <a:t>ood </a:t>
            </a:r>
            <a:r>
              <a:rPr lang="en-US" sz="1800" dirty="0"/>
              <a:t>should be reflected in all we do.</a:t>
            </a:r>
          </a:p>
          <a:p>
            <a:r>
              <a:rPr lang="en-US" sz="1800" dirty="0" smtClean="0"/>
              <a:t>The </a:t>
            </a:r>
            <a:r>
              <a:rPr lang="en-US" sz="1800" dirty="0"/>
              <a:t>best way to fulfill one's obligations of justice and love is to contribute to the c</a:t>
            </a:r>
            <a:r>
              <a:rPr lang="en-US" sz="1800" dirty="0" smtClean="0"/>
              <a:t>ommon </a:t>
            </a:r>
            <a:r>
              <a:rPr lang="en-US" sz="1800" dirty="0"/>
              <a:t>g</a:t>
            </a:r>
            <a:r>
              <a:rPr lang="en-US" sz="1800" dirty="0" smtClean="0"/>
              <a:t>ood </a:t>
            </a:r>
            <a:r>
              <a:rPr lang="en-US" sz="1800" dirty="0"/>
              <a:t>according to one's means and the needs of others… </a:t>
            </a:r>
            <a:r>
              <a:rPr lang="en-US" sz="1800" baseline="30000" dirty="0"/>
              <a:t>2</a:t>
            </a:r>
          </a:p>
          <a:p>
            <a:r>
              <a:rPr lang="en-US" sz="1800" dirty="0" smtClean="0"/>
              <a:t>The </a:t>
            </a:r>
            <a:r>
              <a:rPr lang="en-US" sz="1800" dirty="0"/>
              <a:t>principle of the </a:t>
            </a:r>
            <a:r>
              <a:rPr lang="en-US" sz="1800" dirty="0" smtClean="0"/>
              <a:t>common </a:t>
            </a:r>
            <a:r>
              <a:rPr lang="en-US" sz="1800" dirty="0"/>
              <a:t>g</a:t>
            </a:r>
            <a:r>
              <a:rPr lang="en-US" sz="1800" dirty="0" smtClean="0"/>
              <a:t>ood is at the core of </a:t>
            </a:r>
            <a:r>
              <a:rPr lang="en-US" sz="1800" dirty="0"/>
              <a:t>Catholic Education in South Australia and the challenge to work consensually to bring to fruition preferential options for the poor and </a:t>
            </a:r>
            <a:r>
              <a:rPr lang="en-US" sz="1800" dirty="0" err="1"/>
              <a:t>marginalised</a:t>
            </a:r>
            <a:r>
              <a:rPr lang="en-US" sz="1800" dirty="0"/>
              <a:t> within our community.</a:t>
            </a:r>
            <a:r>
              <a:rPr lang="en-US" sz="1800" baseline="30000" dirty="0"/>
              <a:t>3</a:t>
            </a:r>
          </a:p>
          <a:p>
            <a:endParaRPr lang="en-US" sz="1800" baseline="30000" dirty="0"/>
          </a:p>
          <a:p>
            <a:endParaRPr lang="en-US" sz="1800" dirty="0"/>
          </a:p>
        </p:txBody>
      </p:sp>
    </p:spTree>
    <p:extLst>
      <p:ext uri="{BB962C8B-B14F-4D97-AF65-F5344CB8AC3E}">
        <p14:creationId xmlns:p14="http://schemas.microsoft.com/office/powerpoint/2010/main" val="41642267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Scripture reflection</a:t>
            </a:r>
            <a:endParaRPr lang="en-US" dirty="0"/>
          </a:p>
        </p:txBody>
      </p:sp>
      <p:sp>
        <p:nvSpPr>
          <p:cNvPr id="3" name="Content Placeholder 2"/>
          <p:cNvSpPr>
            <a:spLocks noGrp="1"/>
          </p:cNvSpPr>
          <p:nvPr>
            <p:ph idx="1"/>
          </p:nvPr>
        </p:nvSpPr>
        <p:spPr>
          <a:xfrm>
            <a:off x="838200" y="1825625"/>
            <a:ext cx="9181517" cy="4873434"/>
          </a:xfrm>
        </p:spPr>
        <p:txBody>
          <a:bodyPr>
            <a:normAutofit/>
          </a:bodyPr>
          <a:lstStyle/>
          <a:p>
            <a:r>
              <a:rPr lang="en-US" sz="1800" dirty="0" smtClean="0"/>
              <a:t>A reading from the Acts of the Apostles (Acts 4:32-35)</a:t>
            </a:r>
            <a:r>
              <a:rPr lang="en-US" sz="1800" baseline="30000" dirty="0" smtClean="0"/>
              <a:t>4</a:t>
            </a:r>
          </a:p>
          <a:p>
            <a:pPr marL="0" indent="0">
              <a:buNone/>
            </a:pPr>
            <a:endParaRPr lang="en-US" sz="1800" dirty="0" smtClean="0"/>
          </a:p>
          <a:p>
            <a:pPr marL="0" indent="0">
              <a:buNone/>
            </a:pPr>
            <a:r>
              <a:rPr lang="en-US" sz="1800" b="1" dirty="0" smtClean="0">
                <a:solidFill>
                  <a:srgbClr val="003255"/>
                </a:solidFill>
              </a:rPr>
              <a:t>Life in the </a:t>
            </a:r>
            <a:r>
              <a:rPr lang="en-US" sz="1800" b="1" dirty="0" err="1" smtClean="0">
                <a:solidFill>
                  <a:srgbClr val="003255"/>
                </a:solidFill>
              </a:rPr>
              <a:t>christian</a:t>
            </a:r>
            <a:r>
              <a:rPr lang="en-US" sz="1800" b="1" dirty="0" smtClean="0">
                <a:solidFill>
                  <a:srgbClr val="003255"/>
                </a:solidFill>
              </a:rPr>
              <a:t> </a:t>
            </a:r>
            <a:r>
              <a:rPr lang="en-US" sz="1800" b="1" dirty="0">
                <a:solidFill>
                  <a:srgbClr val="003255"/>
                </a:solidFill>
              </a:rPr>
              <a:t>c</a:t>
            </a:r>
            <a:r>
              <a:rPr lang="en-US" sz="1800" b="1" dirty="0" smtClean="0">
                <a:solidFill>
                  <a:srgbClr val="003255"/>
                </a:solidFill>
              </a:rPr>
              <a:t>ommunity</a:t>
            </a:r>
            <a:r>
              <a:rPr lang="en-US" sz="1800" dirty="0"/>
              <a:t/>
            </a:r>
            <a:br>
              <a:rPr lang="en-US" sz="1800" dirty="0"/>
            </a:br>
            <a:endParaRPr lang="en-US" sz="1800" i="1" dirty="0" smtClean="0">
              <a:solidFill>
                <a:srgbClr val="47C3D3"/>
              </a:solidFill>
            </a:endParaRPr>
          </a:p>
          <a:p>
            <a:pPr marL="0" indent="0">
              <a:buNone/>
            </a:pPr>
            <a:r>
              <a:rPr lang="en-US" sz="1800" i="1" dirty="0" smtClean="0">
                <a:solidFill>
                  <a:srgbClr val="47C3D3"/>
                </a:solidFill>
              </a:rPr>
              <a:t>The community of believers was of one heart and mind, and no one claimed that any of his possessions was his own, but they had everything in common. With great power, the apostles bore witness to the resurrection of the Lord Jesus, and great </a:t>
            </a:r>
            <a:r>
              <a:rPr lang="en-US" sz="1800" i="1" dirty="0" err="1" smtClean="0">
                <a:solidFill>
                  <a:srgbClr val="47C3D3"/>
                </a:solidFill>
              </a:rPr>
              <a:t>favour</a:t>
            </a:r>
            <a:r>
              <a:rPr lang="en-US" sz="1800" i="1" dirty="0" smtClean="0">
                <a:solidFill>
                  <a:srgbClr val="47C3D3"/>
                </a:solidFill>
              </a:rPr>
              <a:t> was accorded them all. </a:t>
            </a:r>
          </a:p>
          <a:p>
            <a:pPr marL="0" indent="0" algn="just">
              <a:buNone/>
            </a:pPr>
            <a:r>
              <a:rPr lang="en-US" sz="1800" i="1" dirty="0" smtClean="0">
                <a:solidFill>
                  <a:srgbClr val="47C3D3"/>
                </a:solidFill>
              </a:rPr>
              <a:t>There </a:t>
            </a:r>
            <a:r>
              <a:rPr lang="en-US" sz="1800" i="1" dirty="0">
                <a:solidFill>
                  <a:srgbClr val="47C3D3"/>
                </a:solidFill>
              </a:rPr>
              <a:t>was no needy person among them, for those who owned property or houses would sell them, bring the proceeds of the sale, and put them at the feet of the apostles, and they were distributed to each according to need. </a:t>
            </a:r>
            <a:endParaRPr lang="en-US" sz="1800" i="1" baseline="30000" dirty="0">
              <a:solidFill>
                <a:srgbClr val="47C3D3"/>
              </a:solidFill>
            </a:endParaRPr>
          </a:p>
          <a:p>
            <a:pPr>
              <a:lnSpc>
                <a:spcPct val="120000"/>
              </a:lnSpc>
              <a:spcBef>
                <a:spcPts val="0"/>
              </a:spcBef>
            </a:pPr>
            <a:endParaRPr lang="en-US" dirty="0"/>
          </a:p>
          <a:p>
            <a:pPr>
              <a:lnSpc>
                <a:spcPct val="120000"/>
              </a:lnSpc>
              <a:spcBef>
                <a:spcPts val="0"/>
              </a:spcBef>
            </a:pPr>
            <a:endParaRPr lang="en-US" dirty="0"/>
          </a:p>
        </p:txBody>
      </p:sp>
    </p:spTree>
    <p:extLst>
      <p:ext uri="{BB962C8B-B14F-4D97-AF65-F5344CB8AC3E}">
        <p14:creationId xmlns:p14="http://schemas.microsoft.com/office/powerpoint/2010/main" val="653250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sz="4000" dirty="0" smtClean="0"/>
              <a:t>Points for reflection</a:t>
            </a:r>
            <a:endParaRPr lang="en-US" sz="4000" dirty="0"/>
          </a:p>
        </p:txBody>
      </p:sp>
      <p:sp>
        <p:nvSpPr>
          <p:cNvPr id="3" name="Content Placeholder 2"/>
          <p:cNvSpPr>
            <a:spLocks noGrp="1"/>
          </p:cNvSpPr>
          <p:nvPr>
            <p:ph idx="1"/>
          </p:nvPr>
        </p:nvSpPr>
        <p:spPr>
          <a:xfrm>
            <a:off x="838200" y="1587597"/>
            <a:ext cx="9361481" cy="5111462"/>
          </a:xfrm>
        </p:spPr>
        <p:txBody>
          <a:bodyPr>
            <a:normAutofit/>
          </a:bodyPr>
          <a:lstStyle/>
          <a:p>
            <a:pPr marL="0" indent="0">
              <a:buNone/>
            </a:pPr>
            <a:r>
              <a:rPr lang="en-US" sz="1800" dirty="0" smtClean="0"/>
              <a:t>This </a:t>
            </a:r>
            <a:r>
              <a:rPr lang="en-US" sz="1800" dirty="0"/>
              <a:t>scriptural passage comes from the Acts of the Apostles and describes the the foundational characteristics of the early Christian community in Jerusalem. Whilst it describes the early community in rather idyllic terms what might we discern from this message? Perhaps the following may help in your reflection</a:t>
            </a:r>
            <a:r>
              <a:rPr lang="en-US" sz="1800" dirty="0" smtClean="0"/>
              <a:t>.</a:t>
            </a:r>
            <a:endParaRPr lang="en-US" sz="1800" dirty="0"/>
          </a:p>
          <a:p>
            <a:pPr marL="514350" indent="-514350">
              <a:buFont typeface="+mj-lt"/>
              <a:buAutoNum type="arabicPeriod"/>
            </a:pPr>
            <a:r>
              <a:rPr lang="en-US" sz="1800" dirty="0"/>
              <a:t>We need </a:t>
            </a:r>
            <a:r>
              <a:rPr lang="en-US" sz="1800" dirty="0" smtClean="0"/>
              <a:t>to build and maintain </a:t>
            </a:r>
            <a:r>
              <a:rPr lang="en-US" sz="1800" dirty="0"/>
              <a:t>structures, </a:t>
            </a:r>
            <a:r>
              <a:rPr lang="en-US" sz="1800" dirty="0" smtClean="0"/>
              <a:t>policies </a:t>
            </a:r>
            <a:r>
              <a:rPr lang="en-US" sz="1800" dirty="0"/>
              <a:t>and processes that work for the good of all and that contribute to the building of a community</a:t>
            </a:r>
          </a:p>
          <a:p>
            <a:pPr marL="514350" indent="-514350">
              <a:buFont typeface="+mj-lt"/>
              <a:buAutoNum type="arabicPeriod"/>
            </a:pPr>
            <a:r>
              <a:rPr lang="en-US" sz="1800" dirty="0"/>
              <a:t>Clearly the poor and </a:t>
            </a:r>
            <a:r>
              <a:rPr lang="en-US" sz="1800" dirty="0" err="1"/>
              <a:t>marginalised</a:t>
            </a:r>
            <a:r>
              <a:rPr lang="en-US" sz="1800" dirty="0"/>
              <a:t> are of particular </a:t>
            </a:r>
            <a:r>
              <a:rPr lang="en-US" sz="1800" dirty="0" smtClean="0"/>
              <a:t>concern </a:t>
            </a:r>
            <a:endParaRPr lang="en-US" sz="1800" dirty="0"/>
          </a:p>
          <a:p>
            <a:pPr marL="514350" indent="-514350">
              <a:buFont typeface="+mj-lt"/>
              <a:buAutoNum type="arabicPeriod"/>
            </a:pPr>
            <a:r>
              <a:rPr lang="en-US" sz="1800" dirty="0"/>
              <a:t>Charitable acts are crucial but this </a:t>
            </a:r>
            <a:r>
              <a:rPr lang="en-US" sz="1800" dirty="0" smtClean="0"/>
              <a:t>passage </a:t>
            </a:r>
            <a:r>
              <a:rPr lang="en-US" sz="1800" dirty="0"/>
              <a:t>challenges prevailing values and structures of the time</a:t>
            </a:r>
          </a:p>
          <a:p>
            <a:pPr marL="514350" indent="-514350">
              <a:buFont typeface="+mj-lt"/>
              <a:buAutoNum type="arabicPeriod"/>
            </a:pPr>
            <a:r>
              <a:rPr lang="en-US" sz="1800" dirty="0"/>
              <a:t>Collaboration rather </a:t>
            </a:r>
            <a:r>
              <a:rPr lang="en-US" sz="1800" dirty="0" smtClean="0"/>
              <a:t>than individualism </a:t>
            </a:r>
            <a:r>
              <a:rPr lang="en-US" sz="1800" dirty="0"/>
              <a:t>ensures engagement of the whole </a:t>
            </a:r>
            <a:r>
              <a:rPr lang="en-US" sz="1800" dirty="0" smtClean="0"/>
              <a:t>community</a:t>
            </a:r>
            <a:endParaRPr lang="en-US" sz="1800" dirty="0"/>
          </a:p>
          <a:p>
            <a:pPr marL="514350" indent="-514350">
              <a:buFont typeface="+mj-lt"/>
              <a:buAutoNum type="arabicPeriod"/>
            </a:pPr>
            <a:r>
              <a:rPr lang="en-US" sz="1800" dirty="0"/>
              <a:t>Central to our Catholic community is the call to witness the resurrection </a:t>
            </a:r>
            <a:r>
              <a:rPr lang="en-US" sz="1800" dirty="0" smtClean="0"/>
              <a:t>      of Jesus</a:t>
            </a:r>
            <a:r>
              <a:rPr lang="en-US" sz="1800" dirty="0"/>
              <a:t>.</a:t>
            </a:r>
          </a:p>
        </p:txBody>
      </p:sp>
    </p:spTree>
    <p:extLst>
      <p:ext uri="{BB962C8B-B14F-4D97-AF65-F5344CB8AC3E}">
        <p14:creationId xmlns:p14="http://schemas.microsoft.com/office/powerpoint/2010/main" val="38032524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5148" y="343601"/>
            <a:ext cx="10515600" cy="1325563"/>
          </a:xfrm>
        </p:spPr>
        <p:txBody>
          <a:bodyPr>
            <a:noAutofit/>
          </a:bodyPr>
          <a:lstStyle/>
          <a:p>
            <a:r>
              <a:rPr lang="en-AU" sz="3200" smtClean="0"/>
              <a:t>Doing </a:t>
            </a:r>
            <a:r>
              <a:rPr lang="en-AU" sz="3200"/>
              <a:t>t</a:t>
            </a:r>
            <a:r>
              <a:rPr lang="en-AU" sz="3200" smtClean="0"/>
              <a:t>heology</a:t>
            </a:r>
            <a:endParaRPr lang="en-US" sz="3200" dirty="0"/>
          </a:p>
        </p:txBody>
      </p:sp>
      <p:sp>
        <p:nvSpPr>
          <p:cNvPr id="3" name="Content Placeholder 2"/>
          <p:cNvSpPr>
            <a:spLocks noGrp="1"/>
          </p:cNvSpPr>
          <p:nvPr>
            <p:ph idx="1"/>
          </p:nvPr>
        </p:nvSpPr>
        <p:spPr>
          <a:xfrm>
            <a:off x="795148" y="1546217"/>
            <a:ext cx="9085458" cy="4351338"/>
          </a:xfrm>
        </p:spPr>
        <p:txBody>
          <a:bodyPr>
            <a:noAutofit/>
          </a:bodyPr>
          <a:lstStyle/>
          <a:p>
            <a:pPr marL="0" indent="0" algn="just">
              <a:buNone/>
            </a:pPr>
            <a:r>
              <a:rPr lang="en-US" sz="1600" b="1" dirty="0" smtClean="0">
                <a:solidFill>
                  <a:srgbClr val="003255"/>
                </a:solidFill>
                <a:latin typeface="Arial"/>
                <a:cs typeface="Arial"/>
              </a:rPr>
              <a:t>		</a:t>
            </a:r>
            <a:r>
              <a:rPr lang="en-US" sz="1600" dirty="0">
                <a:latin typeface="Arial"/>
                <a:cs typeface="Arial"/>
              </a:rPr>
              <a:t/>
            </a:r>
            <a:br>
              <a:rPr lang="en-US" sz="1600" dirty="0">
                <a:latin typeface="Arial"/>
                <a:cs typeface="Arial"/>
              </a:rPr>
            </a:br>
            <a:r>
              <a:rPr lang="en-US" sz="1600" b="1" dirty="0">
                <a:solidFill>
                  <a:srgbClr val="003255"/>
                </a:solidFill>
                <a:latin typeface="Arial"/>
                <a:cs typeface="Arial"/>
              </a:rPr>
              <a:t>See</a:t>
            </a:r>
          </a:p>
          <a:p>
            <a:r>
              <a:rPr lang="en-US" sz="1800" dirty="0" smtClean="0">
                <a:latin typeface="Arial"/>
                <a:cs typeface="Arial"/>
              </a:rPr>
              <a:t>Where </a:t>
            </a:r>
            <a:r>
              <a:rPr lang="en-US" sz="1800" dirty="0">
                <a:latin typeface="Arial"/>
                <a:cs typeface="Arial"/>
              </a:rPr>
              <a:t>might the gaps be in our structures, processes and polices that might hinder the common good and the development of a Christian community? </a:t>
            </a:r>
          </a:p>
          <a:p>
            <a:r>
              <a:rPr lang="en-US" sz="1800" dirty="0">
                <a:latin typeface="Arial"/>
                <a:cs typeface="Arial"/>
              </a:rPr>
              <a:t>In order to determine any potential gaps in our work perhaps the board could commission an analysis of it polices and procedures?</a:t>
            </a:r>
          </a:p>
          <a:p>
            <a:pPr marL="0" indent="0">
              <a:buNone/>
            </a:pPr>
            <a:r>
              <a:rPr lang="en-US" sz="1800" b="1" dirty="0" smtClean="0">
                <a:solidFill>
                  <a:srgbClr val="003255"/>
                </a:solidFill>
                <a:latin typeface="Arial"/>
                <a:cs typeface="Arial"/>
              </a:rPr>
              <a:t>Judge</a:t>
            </a:r>
            <a:endParaRPr lang="en-US" sz="1800" b="1" dirty="0">
              <a:latin typeface="Arial"/>
              <a:cs typeface="Arial"/>
            </a:endParaRPr>
          </a:p>
          <a:p>
            <a:r>
              <a:rPr lang="en-US" sz="1800" dirty="0">
                <a:latin typeface="Arial"/>
                <a:cs typeface="Arial"/>
              </a:rPr>
              <a:t>Reflecting </a:t>
            </a:r>
            <a:r>
              <a:rPr lang="en-US" sz="1800" dirty="0" smtClean="0">
                <a:latin typeface="Arial"/>
                <a:cs typeface="Arial"/>
              </a:rPr>
              <a:t>on Acts </a:t>
            </a:r>
            <a:r>
              <a:rPr lang="en-US" sz="1800" dirty="0">
                <a:latin typeface="Arial"/>
                <a:cs typeface="Arial"/>
              </a:rPr>
              <a:t>4:32-35 what are the challenges this </a:t>
            </a:r>
            <a:r>
              <a:rPr lang="en-US" sz="1800" dirty="0" smtClean="0">
                <a:latin typeface="Arial"/>
                <a:cs typeface="Arial"/>
              </a:rPr>
              <a:t>presents </a:t>
            </a:r>
            <a:r>
              <a:rPr lang="en-US" sz="1800" dirty="0">
                <a:latin typeface="Arial"/>
                <a:cs typeface="Arial"/>
              </a:rPr>
              <a:t>to us as a </a:t>
            </a:r>
            <a:r>
              <a:rPr lang="en-US" sz="1800" dirty="0" smtClean="0">
                <a:latin typeface="Arial"/>
                <a:cs typeface="Arial"/>
              </a:rPr>
              <a:t>school board </a:t>
            </a:r>
            <a:r>
              <a:rPr lang="en-US" sz="1800" dirty="0">
                <a:latin typeface="Arial"/>
                <a:cs typeface="Arial"/>
              </a:rPr>
              <a:t>as </a:t>
            </a:r>
            <a:r>
              <a:rPr lang="en-US" sz="1800" dirty="0" smtClean="0">
                <a:latin typeface="Arial"/>
                <a:cs typeface="Arial"/>
              </a:rPr>
              <a:t>we </a:t>
            </a:r>
            <a:r>
              <a:rPr lang="en-US" sz="1800" dirty="0" err="1" smtClean="0">
                <a:latin typeface="Arial"/>
                <a:cs typeface="Arial"/>
              </a:rPr>
              <a:t>endeavour</a:t>
            </a:r>
            <a:r>
              <a:rPr lang="en-US" sz="1800" dirty="0" smtClean="0">
                <a:latin typeface="Arial"/>
                <a:cs typeface="Arial"/>
              </a:rPr>
              <a:t> </a:t>
            </a:r>
            <a:r>
              <a:rPr lang="en-US" sz="1800" dirty="0">
                <a:latin typeface="Arial"/>
                <a:cs typeface="Arial"/>
              </a:rPr>
              <a:t>to read the </a:t>
            </a:r>
            <a:r>
              <a:rPr lang="en-US" sz="1800" i="1" dirty="0">
                <a:latin typeface="Arial"/>
                <a:cs typeface="Arial"/>
              </a:rPr>
              <a:t>“signs of the times” </a:t>
            </a:r>
            <a:r>
              <a:rPr lang="en-US" sz="1800" dirty="0" smtClean="0">
                <a:latin typeface="Arial"/>
                <a:cs typeface="Arial"/>
              </a:rPr>
              <a:t>in building </a:t>
            </a:r>
            <a:r>
              <a:rPr lang="en-US" sz="1800" dirty="0">
                <a:latin typeface="Arial"/>
                <a:cs typeface="Arial"/>
              </a:rPr>
              <a:t>a community based on the common good?</a:t>
            </a:r>
          </a:p>
          <a:p>
            <a:pPr marL="0" indent="0">
              <a:buNone/>
            </a:pPr>
            <a:r>
              <a:rPr lang="en-US" sz="1800" b="1" dirty="0" smtClean="0">
                <a:solidFill>
                  <a:srgbClr val="003255"/>
                </a:solidFill>
                <a:latin typeface="Arial"/>
                <a:cs typeface="Arial"/>
              </a:rPr>
              <a:t>Act</a:t>
            </a:r>
            <a:endParaRPr lang="en-US" sz="1800" dirty="0">
              <a:latin typeface="Arial"/>
              <a:cs typeface="Arial"/>
            </a:endParaRPr>
          </a:p>
          <a:p>
            <a:r>
              <a:rPr lang="en-US" sz="1800" dirty="0">
                <a:latin typeface="Arial"/>
                <a:cs typeface="Arial"/>
              </a:rPr>
              <a:t>What do we need to do as individuals and as a board to ensure that the common good is central in our work?</a:t>
            </a:r>
          </a:p>
          <a:p>
            <a:r>
              <a:rPr lang="en-US" sz="1800" dirty="0">
                <a:latin typeface="Arial"/>
                <a:cs typeface="Arial"/>
              </a:rPr>
              <a:t>The M</a:t>
            </a:r>
            <a:r>
              <a:rPr lang="en-US" sz="1800" dirty="0" smtClean="0">
                <a:latin typeface="Arial"/>
                <a:cs typeface="Arial"/>
              </a:rPr>
              <a:t>anual </a:t>
            </a:r>
            <a:r>
              <a:rPr lang="en-US" sz="1800" dirty="0">
                <a:latin typeface="Arial"/>
                <a:cs typeface="Arial"/>
              </a:rPr>
              <a:t>for S</a:t>
            </a:r>
            <a:r>
              <a:rPr lang="en-US" sz="1800" dirty="0" smtClean="0">
                <a:latin typeface="Arial"/>
                <a:cs typeface="Arial"/>
              </a:rPr>
              <a:t>chool Board </a:t>
            </a:r>
            <a:r>
              <a:rPr lang="en-US" sz="1800" dirty="0">
                <a:latin typeface="Arial"/>
                <a:cs typeface="Arial"/>
              </a:rPr>
              <a:t>m</a:t>
            </a:r>
            <a:r>
              <a:rPr lang="en-US" sz="1800" dirty="0" smtClean="0">
                <a:latin typeface="Arial"/>
                <a:cs typeface="Arial"/>
              </a:rPr>
              <a:t>embers </a:t>
            </a:r>
            <a:r>
              <a:rPr lang="en-US" sz="1800" dirty="0">
                <a:latin typeface="Arial"/>
                <a:cs typeface="Arial"/>
              </a:rPr>
              <a:t>challenges us to </a:t>
            </a:r>
            <a:r>
              <a:rPr lang="en-US" sz="1800" i="1" dirty="0">
                <a:latin typeface="Arial"/>
                <a:cs typeface="Arial"/>
              </a:rPr>
              <a:t>“work consensually”</a:t>
            </a:r>
            <a:r>
              <a:rPr lang="en-US" sz="1800" i="1" baseline="30000" dirty="0">
                <a:latin typeface="Arial"/>
                <a:cs typeface="Arial"/>
              </a:rPr>
              <a:t>5</a:t>
            </a:r>
            <a:r>
              <a:rPr lang="en-US" sz="1800" i="1" dirty="0">
                <a:latin typeface="Arial"/>
                <a:cs typeface="Arial"/>
              </a:rPr>
              <a:t> </a:t>
            </a:r>
            <a:r>
              <a:rPr lang="en-US" sz="1800" dirty="0">
                <a:latin typeface="Arial"/>
                <a:cs typeface="Arial"/>
              </a:rPr>
              <a:t>for the common good. How might we do this better? </a:t>
            </a:r>
          </a:p>
          <a:p>
            <a:pPr marL="538163" indent="-269875" algn="just">
              <a:buFont typeface="+mj-lt"/>
              <a:buAutoNum type="arabicPeriod"/>
            </a:pPr>
            <a:endParaRPr lang="en-US" sz="1500" dirty="0">
              <a:latin typeface="Arial"/>
              <a:cs typeface="Arial"/>
            </a:endParaRPr>
          </a:p>
        </p:txBody>
      </p:sp>
    </p:spTree>
    <p:extLst>
      <p:ext uri="{BB962C8B-B14F-4D97-AF65-F5344CB8AC3E}">
        <p14:creationId xmlns:p14="http://schemas.microsoft.com/office/powerpoint/2010/main" val="36213476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normAutofit/>
          </a:bodyPr>
          <a:lstStyle/>
          <a:p>
            <a:pPr marL="342900" indent="-342900">
              <a:buFont typeface="+mj-lt"/>
              <a:buAutoNum type="arabicPeriod"/>
            </a:pPr>
            <a:r>
              <a:rPr lang="en-US" sz="2000" dirty="0" smtClean="0">
                <a:latin typeface="Arial"/>
                <a:cs typeface="Arial"/>
                <a:hlinkClick r:id="rId2"/>
              </a:rPr>
              <a:t>The Center of Concern</a:t>
            </a:r>
            <a:r>
              <a:rPr lang="en-US" sz="2000" dirty="0" smtClean="0">
                <a:latin typeface="Arial"/>
                <a:cs typeface="Arial"/>
              </a:rPr>
              <a:t> (USA)</a:t>
            </a:r>
          </a:p>
          <a:p>
            <a:pPr marL="342900" indent="-342900">
              <a:buFont typeface="+mj-lt"/>
              <a:buAutoNum type="arabicPeriod"/>
            </a:pPr>
            <a:r>
              <a:rPr lang="en-US" sz="2000" dirty="0" smtClean="0">
                <a:solidFill>
                  <a:srgbClr val="7C7C7C"/>
                </a:solidFill>
                <a:latin typeface="Arial"/>
                <a:cs typeface="Arial"/>
              </a:rPr>
              <a:t>Matthew</a:t>
            </a:r>
            <a:r>
              <a:rPr lang="en-US" sz="2000" dirty="0" smtClean="0">
                <a:latin typeface="Arial"/>
                <a:cs typeface="Arial"/>
              </a:rPr>
              <a:t> 22:36-40 (</a:t>
            </a:r>
            <a:r>
              <a:rPr lang="en-US" sz="2000" dirty="0" smtClean="0">
                <a:latin typeface="Arial"/>
                <a:cs typeface="Arial"/>
                <a:hlinkClick r:id="rId3"/>
              </a:rPr>
              <a:t>The New American Bible Revised Edition</a:t>
            </a:r>
            <a:r>
              <a:rPr lang="en-US" sz="2000" dirty="0" smtClean="0">
                <a:latin typeface="Arial"/>
                <a:cs typeface="Arial"/>
              </a:rPr>
              <a:t>)</a:t>
            </a:r>
          </a:p>
          <a:p>
            <a:pPr marL="342900" indent="-342900">
              <a:buFont typeface="+mj-lt"/>
              <a:buAutoNum type="arabicPeriod"/>
            </a:pPr>
            <a:r>
              <a:rPr lang="en-US" sz="2000" dirty="0" smtClean="0">
                <a:latin typeface="Arial"/>
                <a:cs typeface="Arial"/>
                <a:hlinkClick r:id="rId4"/>
              </a:rPr>
              <a:t>CESA manual for School Board Members (Preamble)</a:t>
            </a:r>
            <a:endParaRPr lang="en-US" sz="2000" dirty="0" smtClean="0">
              <a:latin typeface="Arial"/>
              <a:cs typeface="Arial"/>
            </a:endParaRPr>
          </a:p>
          <a:p>
            <a:pPr marL="342900" indent="-342900">
              <a:buFont typeface="+mj-lt"/>
              <a:buAutoNum type="arabicPeriod"/>
            </a:pPr>
            <a:endParaRPr lang="en-US" sz="2000" dirty="0">
              <a:latin typeface="Arial"/>
              <a:cs typeface="Arial"/>
            </a:endParaRPr>
          </a:p>
          <a:p>
            <a:pPr marL="342900" indent="-342900">
              <a:buFont typeface="+mj-lt"/>
              <a:buAutoNum type="arabicPeriod"/>
            </a:pPr>
            <a:endParaRPr lang="en-US" sz="2000" b="1" dirty="0" smtClean="0">
              <a:latin typeface="Arial"/>
              <a:cs typeface="Arial"/>
            </a:endParaRPr>
          </a:p>
          <a:p>
            <a:pPr marL="342900" indent="-342900">
              <a:buFont typeface="+mj-lt"/>
              <a:buAutoNum type="arabicPeriod"/>
            </a:pPr>
            <a:endParaRPr lang="en-US" sz="2000" b="1" dirty="0" smtClean="0">
              <a:latin typeface="Arial"/>
              <a:cs typeface="Arial"/>
            </a:endParaRPr>
          </a:p>
          <a:p>
            <a:endParaRPr lang="en-US" sz="2000" dirty="0" smtClean="0">
              <a:latin typeface="Arial"/>
              <a:cs typeface="Arial"/>
            </a:endParaRPr>
          </a:p>
          <a:p>
            <a:pPr marL="342900" indent="-342900">
              <a:buAutoNum type="arabicPeriod"/>
            </a:pPr>
            <a:endParaRPr lang="en-US" sz="2000" dirty="0" smtClean="0">
              <a:latin typeface="Arial"/>
              <a:cs typeface="Arial"/>
            </a:endParaRPr>
          </a:p>
        </p:txBody>
      </p:sp>
    </p:spTree>
    <p:extLst>
      <p:ext uri="{BB962C8B-B14F-4D97-AF65-F5344CB8AC3E}">
        <p14:creationId xmlns:p14="http://schemas.microsoft.com/office/powerpoint/2010/main" val="414614669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569</TotalTime>
  <Words>433</Words>
  <Application>Microsoft Office PowerPoint</Application>
  <PresentationFormat>Widescreen</PresentationFormat>
  <Paragraphs>42</Paragraphs>
  <Slides>7</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7</vt:i4>
      </vt:variant>
    </vt:vector>
  </HeadingPairs>
  <TitlesOfParts>
    <vt:vector size="13" baseType="lpstr">
      <vt:lpstr>Arial</vt:lpstr>
      <vt:lpstr>Calibri</vt:lpstr>
      <vt:lpstr>Calibri Light</vt:lpstr>
      <vt:lpstr>Times New Roman</vt:lpstr>
      <vt:lpstr>Office Theme</vt:lpstr>
      <vt:lpstr>Custom Design</vt:lpstr>
      <vt:lpstr>Catholic Social Teaching</vt:lpstr>
      <vt:lpstr>The common good</vt:lpstr>
      <vt:lpstr>The common good and the school</vt:lpstr>
      <vt:lpstr>Scripture reflection</vt:lpstr>
      <vt:lpstr>Points for reflection</vt:lpstr>
      <vt:lpstr>Doing theology</vt:lpstr>
      <vt:lpstr>References</vt:lpstr>
    </vt:vector>
  </TitlesOfParts>
  <Company>Catholic Education South Australia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Testing Title</dc:title>
  <dc:creator>Evans Siobhan (CESA)</dc:creator>
  <cp:lastModifiedBy>Evans Siobhan (CESA)</cp:lastModifiedBy>
  <cp:revision>25</cp:revision>
  <dcterms:created xsi:type="dcterms:W3CDTF">2017-10-03T00:07:06Z</dcterms:created>
  <dcterms:modified xsi:type="dcterms:W3CDTF">2017-12-15T03:44:01Z</dcterms:modified>
</cp:coreProperties>
</file>